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323" r:id="rId5"/>
    <p:sldId id="296" r:id="rId6"/>
    <p:sldId id="324" r:id="rId7"/>
    <p:sldId id="297" r:id="rId8"/>
    <p:sldId id="325" r:id="rId9"/>
    <p:sldId id="298" r:id="rId10"/>
    <p:sldId id="326" r:id="rId11"/>
    <p:sldId id="299" r:id="rId12"/>
    <p:sldId id="327" r:id="rId13"/>
    <p:sldId id="300" r:id="rId14"/>
    <p:sldId id="328" r:id="rId15"/>
    <p:sldId id="301" r:id="rId16"/>
    <p:sldId id="329" r:id="rId17"/>
    <p:sldId id="302" r:id="rId18"/>
    <p:sldId id="330" r:id="rId19"/>
    <p:sldId id="303" r:id="rId20"/>
    <p:sldId id="331" r:id="rId21"/>
    <p:sldId id="304" r:id="rId22"/>
    <p:sldId id="332" r:id="rId23"/>
    <p:sldId id="305" r:id="rId24"/>
    <p:sldId id="333" r:id="rId25"/>
    <p:sldId id="306" r:id="rId26"/>
    <p:sldId id="334" r:id="rId27"/>
    <p:sldId id="307" r:id="rId28"/>
    <p:sldId id="335" r:id="rId29"/>
    <p:sldId id="308" r:id="rId30"/>
    <p:sldId id="336" r:id="rId31"/>
    <p:sldId id="309" r:id="rId32"/>
    <p:sldId id="337" r:id="rId33"/>
    <p:sldId id="310" r:id="rId34"/>
    <p:sldId id="338" r:id="rId35"/>
    <p:sldId id="311" r:id="rId36"/>
    <p:sldId id="339" r:id="rId37"/>
    <p:sldId id="312" r:id="rId38"/>
    <p:sldId id="340" r:id="rId39"/>
    <p:sldId id="313" r:id="rId40"/>
    <p:sldId id="341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285" r:id="rId51"/>
    <p:sldId id="286" r:id="rId52"/>
    <p:sldId id="287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44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515" y="9000"/>
            <a:ext cx="6089696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2679" y="-7257"/>
            <a:ext cx="6118644" cy="687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79</Words>
  <Application>Microsoft Office PowerPoint</Application>
  <PresentationFormat>全屏显示(4:3)</PresentationFormat>
  <Paragraphs>8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55</cp:revision>
  <dcterms:created xsi:type="dcterms:W3CDTF">2017-03-09T07:02:53Z</dcterms:created>
  <dcterms:modified xsi:type="dcterms:W3CDTF">2019-08-10T14:24:25Z</dcterms:modified>
</cp:coreProperties>
</file>